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2.09.2020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2.09.2020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2.09.2020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2.09.2020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2.09.2020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2.09.2020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2.09.2020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2.09.2020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1828800"/>
          </a:xfrm>
        </p:spPr>
        <p:txBody>
          <a:bodyPr/>
          <a:lstStyle/>
          <a:p>
            <a:pPr algn="ctr"/>
            <a:r>
              <a:rPr lang="tr-TR" dirty="0"/>
              <a:t>PATNOS İLÇE MİLLİ EĞİTİM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2679073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Omer\Desktop\DYK\9.say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1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156176" y="3861048"/>
            <a:ext cx="288032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dirty="0"/>
              <a:t>Kaydettiğimiz dosyayı açtıktan sonra örnekteki gibi düzenleyip, komisyon üyelerimizi ekliyoruz.</a:t>
            </a:r>
          </a:p>
          <a:p>
            <a:pPr>
              <a:spcAft>
                <a:spcPts val="1200"/>
              </a:spcAft>
            </a:pPr>
            <a:endParaRPr lang="tr-TR" dirty="0"/>
          </a:p>
        </p:txBody>
      </p:sp>
      <p:sp>
        <p:nvSpPr>
          <p:cNvPr id="4" name="Akış Çizelgesi: İşlem 3"/>
          <p:cNvSpPr/>
          <p:nvPr/>
        </p:nvSpPr>
        <p:spPr>
          <a:xfrm>
            <a:off x="251520" y="1916832"/>
            <a:ext cx="720080" cy="129614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868188"/>
            <a:ext cx="798737" cy="56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40" y="4964028"/>
            <a:ext cx="64807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02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34290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2020-2021 EĞİTİM ÖĞRETİM YILI DESTEKLEME VE YETİŞTİRME KURS ONAYI HAZIRLAMAK İÇİN İZLENECEK ADIMLAR </a:t>
            </a:r>
          </a:p>
        </p:txBody>
      </p:sp>
    </p:spTree>
    <p:extLst>
      <p:ext uri="{BB962C8B-B14F-4D97-AF65-F5344CB8AC3E}">
        <p14:creationId xmlns:p14="http://schemas.microsoft.com/office/powerpoint/2010/main" val="362587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Omer\Desktop\DYK\1.Say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3"/>
            <a:ext cx="9361040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962390" y="1052736"/>
            <a:ext cx="3553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E-Kurs Kurum sayfasına giriş yapıyoruz.</a:t>
            </a:r>
          </a:p>
        </p:txBody>
      </p:sp>
      <p:sp>
        <p:nvSpPr>
          <p:cNvPr id="5" name="Aşağı Ok 4"/>
          <p:cNvSpPr/>
          <p:nvPr/>
        </p:nvSpPr>
        <p:spPr>
          <a:xfrm rot="7097190">
            <a:off x="740423" y="194147"/>
            <a:ext cx="530229" cy="83178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2979902" y="1988840"/>
            <a:ext cx="3536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Ardından « Kurs İşlemleri» sekmesine tıklıyoruz.</a:t>
            </a:r>
          </a:p>
        </p:txBody>
      </p:sp>
    </p:spTree>
    <p:extLst>
      <p:ext uri="{BB962C8B-B14F-4D97-AF65-F5344CB8AC3E}">
        <p14:creationId xmlns:p14="http://schemas.microsoft.com/office/powerpoint/2010/main" val="80056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Omer\Desktop\DYK\2.Say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348367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şağı Ok 4"/>
          <p:cNvSpPr/>
          <p:nvPr/>
        </p:nvSpPr>
        <p:spPr>
          <a:xfrm rot="5400000">
            <a:off x="1060561" y="2941898"/>
            <a:ext cx="648070" cy="104621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979712" y="2755767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Açılan pencerede sol tarafta bulunan sekmelerden «Kurs Öğrenci İşlemleri» ‘ ne tıklıyoruz.</a:t>
            </a:r>
          </a:p>
        </p:txBody>
      </p:sp>
    </p:spTree>
    <p:extLst>
      <p:ext uri="{BB962C8B-B14F-4D97-AF65-F5344CB8AC3E}">
        <p14:creationId xmlns:p14="http://schemas.microsoft.com/office/powerpoint/2010/main" val="60225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Omer\Desktop\DYK\3.Say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077164" y="1052736"/>
            <a:ext cx="5688632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000" dirty="0"/>
              <a:t>Karşımıza aktif olan kurslarımızın listesi gelecek.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Sayfanın sağ üst köşesinde bulunan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«Kurs Onay Raporu Seç»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 ibaresinin önündeki kutucuğu işaretliyoruz.</a:t>
            </a:r>
          </a:p>
        </p:txBody>
      </p:sp>
      <p:sp>
        <p:nvSpPr>
          <p:cNvPr id="7" name="Aşağı Ok 6"/>
          <p:cNvSpPr/>
          <p:nvPr/>
        </p:nvSpPr>
        <p:spPr>
          <a:xfrm rot="18273323">
            <a:off x="7141250" y="60644"/>
            <a:ext cx="452918" cy="70666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272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9" name="Picture 3" descr="C:\Users\Omer\Desktop\DYK\4.Say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5"/>
            <a:ext cx="9161636" cy="685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77164" y="1052736"/>
            <a:ext cx="5688632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000" dirty="0"/>
              <a:t>Kutucuğu işaretledikten sonra listelenen kurslarımızın yazdır sembolleri maviye dönecektir.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Tüm kurslarımızın seçili olduğundan emin olduktan sonra sol üstte bulunan «Yazdır» butonuna tıklıyoruz.</a:t>
            </a:r>
          </a:p>
        </p:txBody>
      </p:sp>
      <p:sp>
        <p:nvSpPr>
          <p:cNvPr id="7" name="Aşağı Ok 6"/>
          <p:cNvSpPr/>
          <p:nvPr/>
        </p:nvSpPr>
        <p:spPr>
          <a:xfrm rot="7724753">
            <a:off x="1423890" y="169713"/>
            <a:ext cx="461769" cy="76982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701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Omer\Desktop\DYK\5.Say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" y="0"/>
            <a:ext cx="91394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827584" y="1085604"/>
            <a:ext cx="273630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000" dirty="0"/>
              <a:t>Karşımıza çıkan Yazdırma Seçeneklerinden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 «Kurs Onay Raporu» </a:t>
            </a:r>
          </a:p>
          <a:p>
            <a:pPr>
              <a:spcAft>
                <a:spcPts val="1200"/>
              </a:spcAft>
            </a:pPr>
            <a:r>
              <a:rPr lang="tr-TR" sz="2000" dirty="0"/>
              <a:t>‘nu seçiyoruz.</a:t>
            </a:r>
          </a:p>
        </p:txBody>
      </p:sp>
      <p:sp>
        <p:nvSpPr>
          <p:cNvPr id="6" name="Aşağı Ok 5"/>
          <p:cNvSpPr/>
          <p:nvPr/>
        </p:nvSpPr>
        <p:spPr>
          <a:xfrm>
            <a:off x="3563888" y="260648"/>
            <a:ext cx="1368152" cy="1585119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alpha val="97000"/>
              </a:schemeClr>
            </a:solidFill>
          </a:ln>
          <a:effectLst>
            <a:glow>
              <a:schemeClr val="accent1"/>
            </a:glow>
            <a:reflection endPos="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5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Omer\Desktop\DYK\6.Say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347864" y="1844824"/>
            <a:ext cx="4176464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dirty="0"/>
              <a:t>Açılan yeni pencerede «Kurs Onay Formu» muza ulaşacağız. </a:t>
            </a:r>
          </a:p>
          <a:p>
            <a:pPr>
              <a:spcAft>
                <a:spcPts val="1200"/>
              </a:spcAft>
            </a:pPr>
            <a:r>
              <a:rPr lang="tr-TR" dirty="0"/>
              <a:t>Kontrollerimiz yaptıktan sonra üstte bulunan </a:t>
            </a:r>
          </a:p>
          <a:p>
            <a:pPr>
              <a:spcAft>
                <a:spcPts val="1200"/>
              </a:spcAft>
            </a:pPr>
            <a:r>
              <a:rPr lang="tr-TR" dirty="0"/>
              <a:t>Kaydetme Seçeneklerine tıklıyoruz.</a:t>
            </a:r>
          </a:p>
          <a:p>
            <a:pPr>
              <a:spcAft>
                <a:spcPts val="1200"/>
              </a:spcAft>
            </a:pPr>
            <a:endParaRPr lang="tr-TR" sz="2000" dirty="0"/>
          </a:p>
        </p:txBody>
      </p:sp>
      <p:sp>
        <p:nvSpPr>
          <p:cNvPr id="8" name="Aşağı Ok 7"/>
          <p:cNvSpPr/>
          <p:nvPr/>
        </p:nvSpPr>
        <p:spPr>
          <a:xfrm rot="7724753">
            <a:off x="3849717" y="590690"/>
            <a:ext cx="461769" cy="76982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85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mer\Desktop\DYK\7.Say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691680" y="4077072"/>
            <a:ext cx="5688632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000" dirty="0"/>
              <a:t>Kaydetme Seçeneklerinden </a:t>
            </a:r>
          </a:p>
          <a:p>
            <a:pPr>
              <a:spcAft>
                <a:spcPts val="1200"/>
              </a:spcAft>
            </a:pPr>
            <a:r>
              <a:rPr lang="tr-TR" sz="2400" dirty="0"/>
              <a:t>«Excel 97-2003» formatını seçiyoruz ve</a:t>
            </a:r>
          </a:p>
          <a:p>
            <a:pPr>
              <a:spcAft>
                <a:spcPts val="1200"/>
              </a:spcAft>
            </a:pPr>
            <a:r>
              <a:rPr lang="tr-TR" sz="2400" dirty="0"/>
              <a:t> «Kaydet» butonuna tıklıyoruz.</a:t>
            </a:r>
          </a:p>
        </p:txBody>
      </p:sp>
      <p:sp>
        <p:nvSpPr>
          <p:cNvPr id="7" name="Aşağı Ok 6"/>
          <p:cNvSpPr/>
          <p:nvPr/>
        </p:nvSpPr>
        <p:spPr>
          <a:xfrm rot="7724753">
            <a:off x="6297989" y="1432644"/>
            <a:ext cx="461769" cy="76982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7"/>
          <p:cNvSpPr/>
          <p:nvPr/>
        </p:nvSpPr>
        <p:spPr>
          <a:xfrm rot="15980463">
            <a:off x="2507728" y="2108600"/>
            <a:ext cx="461769" cy="76982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2437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159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Akış</vt:lpstr>
      <vt:lpstr>PATNOS İLÇE MİLLİ EĞİTİM MÜDÜRLÜĞÜ</vt:lpstr>
      <vt:lpstr>2020-2021 EĞİTİM ÖĞRETİM YILI DESTEKLEME VE YETİŞTİRME KURS ONAYI HAZIRLAMAK İÇİN İZLENECEK ADIMLAR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PATNOS İLÇE MİLLİ EĞİTİM MÜDÜRLÜĞÜ</dc:title>
  <dc:creator>Omer</dc:creator>
  <cp:lastModifiedBy>Ömer ZEYBEK</cp:lastModifiedBy>
  <cp:revision>15</cp:revision>
  <dcterms:created xsi:type="dcterms:W3CDTF">2020-09-01T18:14:03Z</dcterms:created>
  <dcterms:modified xsi:type="dcterms:W3CDTF">2020-09-02T10:54:08Z</dcterms:modified>
</cp:coreProperties>
</file>